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6" r:id="rId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9D"/>
    <a:srgbClr val="008C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14" autoAdjust="0"/>
    <p:restoredTop sz="94660"/>
  </p:normalViewPr>
  <p:slideViewPr>
    <p:cSldViewPr snapToGrid="0">
      <p:cViewPr varScale="1">
        <p:scale>
          <a:sx n="182" d="100"/>
          <a:sy n="182" d="100"/>
        </p:scale>
        <p:origin x="8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3C710-A2E2-435D-8DE6-6CE85CF8DC96}" type="datetimeFigureOut">
              <a:rPr lang="hr-HR" smtClean="0"/>
              <a:t>23.11.2023.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98F99-5149-4DB8-9A51-19D9BE6C86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8814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98F99-5149-4DB8-9A51-19D9BE6C8691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74177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88185" y="2662177"/>
            <a:ext cx="6058751" cy="210699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88185" y="4854469"/>
            <a:ext cx="6099389" cy="133272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88185" y="6273184"/>
            <a:ext cx="1429173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EB913FDD-C7CA-4552-8999-53C1CDF41990}" type="datetime1">
              <a:rPr lang="hr-HR" smtClean="0"/>
              <a:t>23.11.2023.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6520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673865" cy="43022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64466"/>
            <a:ext cx="3932237" cy="31251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7CBD-33D1-4361-B5B0-F76C370C37E5}" type="datetime1">
              <a:rPr lang="hr-HR" smtClean="0"/>
              <a:t>23.11.2023.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Naslov prezentacije preporučene duljine do dva retka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75EC-5D77-419F-9641-2226494547C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7531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5733" y="4273498"/>
            <a:ext cx="10966027" cy="197447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Hvala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pažnji</a:t>
            </a:r>
            <a:r>
              <a:rPr lang="en-US" dirty="0"/>
              <a:t>!</a:t>
            </a:r>
            <a:endParaRPr lang="hr-H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A0A501-B4B8-BBEC-63D8-278D8DD003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8440" y="228926"/>
            <a:ext cx="802643" cy="48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4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147" y="1690688"/>
            <a:ext cx="10363613" cy="374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83EB-8E17-4198-AAD0-DB9B2D1EF076}" type="datetime1">
              <a:rPr lang="hr-HR" smtClean="0"/>
              <a:t>23.11.2023.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Naslov prezentacije preporučene duljine do dva retka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37303" y="6247976"/>
            <a:ext cx="578224" cy="365125"/>
          </a:xfrm>
        </p:spPr>
        <p:txBody>
          <a:bodyPr/>
          <a:lstStyle/>
          <a:p>
            <a:fld id="{BE7A75EC-5D77-419F-9641-2226494547C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7962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00A7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733" y="2851572"/>
            <a:ext cx="10966027" cy="197447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733" y="4984376"/>
            <a:ext cx="10966027" cy="110527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869716" y="6247975"/>
            <a:ext cx="103658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24AE4C-BD12-41AD-88FB-BD021176A34E}" type="datetime1">
              <a:rPr lang="hr-HR" smtClean="0"/>
              <a:t>23.11.2023.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64217" y="6247976"/>
            <a:ext cx="504826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r-HR" dirty="0"/>
              <a:t>Naslov prezentacije preporučene duljine do dva retka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63536" y="6247976"/>
            <a:ext cx="57822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A75EC-5D77-419F-9641-2226494547CD}" type="slidenum">
              <a:rPr lang="hr-HR" smtClean="0"/>
              <a:pPr/>
              <a:t>‹#›</a:t>
            </a:fld>
            <a:endParaRPr lang="hr-H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A0A501-B4B8-BBEC-63D8-278D8DD003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68440" y="228926"/>
            <a:ext cx="802643" cy="48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03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ržište r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147" y="365125"/>
            <a:ext cx="966554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147" y="1690688"/>
            <a:ext cx="9665545" cy="3741525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2E2B-7AD9-4981-B68D-632E12D36BB0}" type="datetime1">
              <a:rPr lang="hr-HR" smtClean="0"/>
              <a:t>23.11.2023.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Naslov prezentacije preporučene duljine do dva retka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75EC-5D77-419F-9641-2226494547C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08326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ontak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 marL="0" indent="0" algn="ctr">
              <a:buNone/>
              <a:defRPr>
                <a:solidFill>
                  <a:srgbClr val="00A79D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23C-B6B1-41BF-B14F-908E5DA2843A}" type="datetime1">
              <a:rPr lang="hr-HR" smtClean="0"/>
              <a:t>23.11.2023.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Naslov prezentacije preporučene duljine do dva retka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75EC-5D77-419F-9641-2226494547C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91236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14856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814560" cy="379967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14560" cy="37996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9682-63BA-4C45-9293-436AB8AC2FDD}" type="datetime1">
              <a:rPr lang="hr-HR" smtClean="0"/>
              <a:t>23.11.2023.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Naslov prezentacije preporučene duljine do dva retka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75EC-5D77-419F-9641-2226494547C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263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0212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489599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4915289" cy="31317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53992" y="1681163"/>
            <a:ext cx="490699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53992" y="2505075"/>
            <a:ext cx="4915289" cy="31317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251A-1D84-4F1B-9AD3-C2ADBC1178F3}" type="datetime1">
              <a:rPr lang="hr-HR" smtClean="0"/>
              <a:t>23.11.2023.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Naslov prezentacije preporučene duljine do dva retka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75EC-5D77-419F-9641-2226494547C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69370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1DF3-64C7-4C45-82C1-055CB91ACC8F}" type="datetime1">
              <a:rPr lang="hr-HR" smtClean="0"/>
              <a:t>23.11.2023.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Naslov prezentacije preporučene duljine do dva retka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75EC-5D77-419F-9641-2226494547C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7286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A8C1-AA41-4700-ABB3-CD45476A0F5A}" type="datetime1">
              <a:rPr lang="hr-HR" smtClean="0"/>
              <a:t>23.11.2023.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Naslov prezentacije preporučene duljine do dva retka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75EC-5D77-419F-9641-2226494547C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4438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147" y="365125"/>
            <a:ext cx="103636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147" y="1690688"/>
            <a:ext cx="10363613" cy="3741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40121" y="6247975"/>
            <a:ext cx="10365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21AEB22-5E0A-4D05-9555-AD1C3CAF0554}" type="datetime1">
              <a:rPr lang="hr-HR" smtClean="0"/>
              <a:t>23.11.2023.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5857" y="6247976"/>
            <a:ext cx="4449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hr-HR" dirty="0"/>
              <a:t>Naslov prezentacije preporučene duljine do dva retka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3941" y="6247976"/>
            <a:ext cx="5782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BE7A75EC-5D77-419F-9641-2226494547CD}" type="slidenum">
              <a:rPr lang="hr-HR" smtClean="0"/>
              <a:pPr/>
              <a:t>‹#›</a:t>
            </a:fld>
            <a:endParaRPr lang="hr-H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9F0176-046F-D662-4333-1E49E111718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967" y="6284695"/>
            <a:ext cx="1391736" cy="3651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5D4F11-DEB5-E2BC-5BB3-DD714E28BCD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3" y="6279159"/>
            <a:ext cx="984887" cy="3688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2E8BEC-56B9-E370-A644-2B559A1E245C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1170829" y="228799"/>
            <a:ext cx="796047" cy="48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9" r:id="rId4"/>
    <p:sldLayoutId id="2147483658" r:id="rId5"/>
    <p:sldLayoutId id="2147483652" r:id="rId6"/>
    <p:sldLayoutId id="2147483653" r:id="rId7"/>
    <p:sldLayoutId id="2147483654" r:id="rId8"/>
    <p:sldLayoutId id="2147483655" r:id="rId9"/>
    <p:sldLayoutId id="2147483657" r:id="rId10"/>
    <p:sldLayoutId id="214748366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A79D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A79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79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79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79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A79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sf.hr/esfplus/" TargetMode="Externa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dirty="0"/>
              <a:t>[Naslov prezentacije]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[datum, ime i prezime autora/ice ili neki drugi podatak]</a:t>
            </a:r>
          </a:p>
        </p:txBody>
      </p:sp>
    </p:spTree>
    <p:extLst>
      <p:ext uri="{BB962C8B-B14F-4D97-AF65-F5344CB8AC3E}">
        <p14:creationId xmlns:p14="http://schemas.microsoft.com/office/powerpoint/2010/main" val="3408986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Naslov stranice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Prva natuknica</a:t>
            </a:r>
          </a:p>
          <a:p>
            <a:r>
              <a:rPr lang="hr-HR" dirty="0"/>
              <a:t>Druga natuknica je nešto dulja</a:t>
            </a:r>
          </a:p>
          <a:p>
            <a:r>
              <a:rPr lang="hr-HR" dirty="0"/>
              <a:t>Lorem ipsum dolor sit amet, consectetur adipiscing elit</a:t>
            </a:r>
          </a:p>
          <a:p>
            <a:r>
              <a:rPr lang="hr-HR" dirty="0"/>
              <a:t>Sed do eiusmod tempor incididunt ut labore et dolore magna aliqua</a:t>
            </a:r>
          </a:p>
          <a:p>
            <a:r>
              <a:rPr lang="hr-HR" dirty="0"/>
              <a:t>Ut enim ad minim veniam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75EC-5D77-419F-9641-2226494547CD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9601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7F434-4497-15CF-631D-FD9B54362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Hvala na pažnji!</a:t>
            </a:r>
          </a:p>
        </p:txBody>
      </p:sp>
      <p:sp>
        <p:nvSpPr>
          <p:cNvPr id="3" name="Content Placeholder 7">
            <a:hlinkClick r:id="rId2"/>
            <a:extLst>
              <a:ext uri="{FF2B5EF4-FFF2-40B4-BE49-F238E27FC236}">
                <a16:creationId xmlns:a16="http://schemas.microsoft.com/office/drawing/2014/main" id="{788986F1-F13A-9259-F608-0559D462CE0C}"/>
              </a:ext>
            </a:extLst>
          </p:cNvPr>
          <p:cNvSpPr txBox="1">
            <a:spLocks/>
          </p:cNvSpPr>
          <p:nvPr/>
        </p:nvSpPr>
        <p:spPr>
          <a:xfrm>
            <a:off x="4113256" y="6247975"/>
            <a:ext cx="3890980" cy="5011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79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79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79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79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79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dirty="0" err="1">
                <a:solidFill>
                  <a:schemeClr val="bg1"/>
                </a:solidFill>
              </a:rPr>
              <a:t>esf.hr</a:t>
            </a:r>
            <a:r>
              <a:rPr lang="hr-HR" sz="2000" dirty="0">
                <a:solidFill>
                  <a:schemeClr val="bg1"/>
                </a:solidFill>
              </a:rPr>
              <a:t>/</a:t>
            </a:r>
            <a:r>
              <a:rPr lang="hr-HR" sz="2000" dirty="0" err="1">
                <a:solidFill>
                  <a:schemeClr val="bg1"/>
                </a:solidFill>
              </a:rPr>
              <a:t>esfplus</a:t>
            </a:r>
            <a:r>
              <a:rPr lang="hr-HR" sz="2000" dirty="0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977780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SF+">
      <a:dk1>
        <a:sysClr val="windowText" lastClr="000000"/>
      </a:dk1>
      <a:lt1>
        <a:sysClr val="window" lastClr="FFFFFF"/>
      </a:lt1>
      <a:dk2>
        <a:srgbClr val="323C8C"/>
      </a:dk2>
      <a:lt2>
        <a:srgbClr val="EAEBF3"/>
      </a:lt2>
      <a:accent1>
        <a:srgbClr val="E31E24"/>
      </a:accent1>
      <a:accent2>
        <a:srgbClr val="A6CF38"/>
      </a:accent2>
      <a:accent3>
        <a:srgbClr val="00A0DC"/>
      </a:accent3>
      <a:accent4>
        <a:srgbClr val="DC24A0"/>
      </a:accent4>
      <a:accent5>
        <a:srgbClr val="F58220"/>
      </a:accent5>
      <a:accent6>
        <a:srgbClr val="7B32AD"/>
      </a:accent6>
      <a:hlink>
        <a:srgbClr val="E31E24"/>
      </a:hlink>
      <a:folHlink>
        <a:srgbClr val="E31E2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64</Words>
  <Application>Microsoft Macintosh PowerPoint</Application>
  <PresentationFormat>Widescreen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[Naslov prezentacije]</vt:lpstr>
      <vt:lpstr>Naslov stranice</vt:lpstr>
      <vt:lpstr>Hvala na pažnji!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ESF+</dc:creator>
  <cp:lastModifiedBy>Nikolina Sirovica</cp:lastModifiedBy>
  <cp:revision>77</cp:revision>
  <dcterms:created xsi:type="dcterms:W3CDTF">2021-08-17T10:54:28Z</dcterms:created>
  <dcterms:modified xsi:type="dcterms:W3CDTF">2023-11-23T12:05:05Z</dcterms:modified>
</cp:coreProperties>
</file>